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7872"/>
  </p:normalViewPr>
  <p:slideViewPr>
    <p:cSldViewPr snapToGrid="0" snapToObjects="1">
      <p:cViewPr varScale="1">
        <p:scale>
          <a:sx n="292" d="100"/>
          <a:sy n="292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08/09/2024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9/8/24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9/8/24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9/8/24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8 Sep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Centrale ingang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Decentraal beheer: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onderliggende software.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verlaagt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Hergebruik voor </a:t>
            </a:r>
            <a:r>
              <a:rPr lang="en-NL" sz="1600" dirty="0">
                <a:solidFill>
                  <a:srgbClr val="D16349"/>
                </a:solidFill>
              </a:rPr>
              <a:t>expo’s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Evt </a:t>
            </a:r>
            <a:r>
              <a:rPr lang="en-NL" sz="1600" dirty="0">
                <a:solidFill>
                  <a:srgbClr val="D16349"/>
                </a:solidFill>
              </a:rPr>
              <a:t>trefwoorden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1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AnselA</a:t>
              </a:r>
              <a:r>
                <a:rPr lang="en-GB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33" y="-25759"/>
            <a:ext cx="4245002" cy="261834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Website ondersteuning voor overig gebruik </a:t>
            </a:r>
            <a:r>
              <a:rPr lang="nl-NL" sz="1000" dirty="0"/>
              <a:t>(Android, PC, </a:t>
            </a:r>
            <a:r>
              <a:rPr lang="en-GB" sz="1000" dirty="0"/>
              <a:t>Chinese </a:t>
            </a:r>
            <a:r>
              <a:rPr lang="en-GB" sz="1000" dirty="0" err="1"/>
              <a:t>telefoons</a:t>
            </a:r>
            <a:r>
              <a:rPr lang="en-GB" sz="1000" dirty="0"/>
              <a:t>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buitenland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Beknopte documentatie (NL, EN) ingebouwd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Uitgebreidere documentatie (EN) te vinden op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en nooit helemaal af </a:t>
            </a:r>
            <a:r>
              <a:rPr lang="nl-NL" sz="1000" dirty="0"/>
              <a:t>(circa 10 updates per jaar)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44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Stukje uit bestand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r>
              <a:rPr lang="en-NL" sz="1400" dirty="0"/>
              <a:t> (78 clubs + musea).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Dat 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 krijgt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(in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94874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Toegang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Dit staat in een ledenbestand per club</a:t>
            </a:r>
            <a:r>
              <a:rPr lang="en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(fgDeGender.level2.json)</a:t>
            </a:r>
            <a:r>
              <a:rPr lang="en-NL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het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Optioneel geboortejaar wordt nu niet gebruikt en mag b.v. 9999-10-18 bevatten.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ziet dit eruit op app en website?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4F5E-E25B-1B9B-3301-D1A90782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47443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FE27DC-DCCB-A36C-D1F7-CABED3D0894B}"/>
              </a:ext>
            </a:extLst>
          </p:cNvPr>
          <p:cNvGrpSpPr/>
          <p:nvPr/>
        </p:nvGrpSpPr>
        <p:grpSpPr>
          <a:xfrm>
            <a:off x="5421086" y="213814"/>
            <a:ext cx="3645577" cy="4506605"/>
            <a:chOff x="5421086" y="213814"/>
            <a:chExt cx="3645577" cy="45066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42B125-88C7-5403-365D-9500EAD5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1" b="6191"/>
            <a:stretch/>
          </p:blipFill>
          <p:spPr>
            <a:xfrm>
              <a:off x="6696145" y="213814"/>
              <a:ext cx="2370518" cy="450660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700253-B7CE-F664-2C27-DCE94D286AAF}"/>
                </a:ext>
              </a:extLst>
            </p:cNvPr>
            <p:cNvCxnSpPr>
              <a:cxnSpLocks/>
            </p:cNvCxnSpPr>
            <p:nvPr/>
          </p:nvCxnSpPr>
          <p:spPr>
            <a:xfrm>
              <a:off x="5421086" y="2760738"/>
              <a:ext cx="155067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DFB0752-98FD-62DE-279B-6A8BE8AE2FAB}"/>
              </a:ext>
            </a:extLst>
          </p:cNvPr>
          <p:cNvGrpSpPr/>
          <p:nvPr/>
        </p:nvGrpSpPr>
        <p:grpSpPr>
          <a:xfrm>
            <a:off x="1083920" y="2817223"/>
            <a:ext cx="4104428" cy="1923274"/>
            <a:chOff x="1083920" y="2817223"/>
            <a:chExt cx="4104428" cy="19232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C9AF90-5FB2-8B87-E94A-CA163286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3920" y="3038341"/>
              <a:ext cx="4104428" cy="1702156"/>
            </a:xfrm>
            <a:prstGeom prst="rect">
              <a:avLst/>
            </a:prstGeom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FB1C7B-C2AD-59B3-951D-2DE5262BCEC7}"/>
                </a:ext>
              </a:extLst>
            </p:cNvPr>
            <p:cNvCxnSpPr>
              <a:cxnSpLocks/>
            </p:cNvCxnSpPr>
            <p:nvPr/>
          </p:nvCxnSpPr>
          <p:spPr>
            <a:xfrm>
              <a:off x="2820465" y="2817223"/>
              <a:ext cx="0" cy="1097954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1861</TotalTime>
  <Words>789</Words>
  <Application>Microsoft Macintosh PowerPoint</Application>
  <PresentationFormat>On-screen Show (16:9)</PresentationFormat>
  <Paragraphs>138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110</cp:revision>
  <dcterms:created xsi:type="dcterms:W3CDTF">2019-12-06T15:20:23Z</dcterms:created>
  <dcterms:modified xsi:type="dcterms:W3CDTF">2024-09-08T15:11:53Z</dcterms:modified>
</cp:coreProperties>
</file>